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350" r:id="rId3"/>
    <p:sldId id="351" r:id="rId4"/>
    <p:sldId id="374" r:id="rId5"/>
    <p:sldId id="375" r:id="rId6"/>
    <p:sldId id="376" r:id="rId7"/>
    <p:sldId id="273" r:id="rId8"/>
    <p:sldId id="377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8" r:id="rId18"/>
    <p:sldId id="389" r:id="rId19"/>
    <p:sldId id="391" r:id="rId20"/>
    <p:sldId id="392" r:id="rId21"/>
    <p:sldId id="394" r:id="rId22"/>
    <p:sldId id="290" r:id="rId23"/>
  </p:sldIdLst>
  <p:sldSz cx="18288000" cy="10287000"/>
  <p:notesSz cx="10287000" cy="18288000"/>
  <p:embeddedFontLst>
    <p:embeddedFont>
      <p:font typeface="Pretendard Medium" panose="02000603000000020004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98" d="100"/>
          <a:sy n="98" d="100"/>
        </p:scale>
        <p:origin x="120" y="4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66616-ACF1-4C65-9179-115A8FE56983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D9F04-9375-4292-80C1-D8AD7EB9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CF6B-7802-F1BB-F080-2589DA43818E}"/>
              </a:ext>
            </a:extLst>
          </p:cNvPr>
          <p:cNvSpPr txBox="1"/>
          <p:nvPr/>
        </p:nvSpPr>
        <p:spPr>
          <a:xfrm>
            <a:off x="0" y="3866227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 Flex</a:t>
            </a:r>
            <a:endParaRPr lang="ko-KR" altLang="en-US" sz="8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DAD6-8DD0-04A1-5724-E8F50C93093A}"/>
              </a:ext>
            </a:extLst>
          </p:cNvPr>
          <p:cNvSpPr txBox="1"/>
          <p:nvPr/>
        </p:nvSpPr>
        <p:spPr>
          <a:xfrm>
            <a:off x="7172325" y="9029700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  <a:endParaRPr lang="ko-KR" altLang="en-US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00EFB-6A5C-59F2-847B-081109511424}"/>
              </a:ext>
            </a:extLst>
          </p:cNvPr>
          <p:cNvSpPr txBox="1"/>
          <p:nvPr/>
        </p:nvSpPr>
        <p:spPr>
          <a:xfrm>
            <a:off x="4572000" y="664801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SSL </a:t>
            </a:r>
            <a:r>
              <a:rPr lang="ko-KR" altLang="en-US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세미나</a:t>
            </a:r>
            <a:endParaRPr lang="en-US" altLang="ko-KR" sz="240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flex-direction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7" y="2705100"/>
            <a:ext cx="8819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배치 방향 설정</a:t>
            </a:r>
            <a:r>
              <a:rPr lang="en-US" altLang="ko-KR" sz="4800" b="1"/>
              <a:t>(</a:t>
            </a:r>
            <a:r>
              <a:rPr lang="ko-KR" altLang="en-US" sz="4800" b="1"/>
              <a:t>메인축 설정</a:t>
            </a:r>
            <a:r>
              <a:rPr lang="en-US" altLang="ko-KR" sz="4800" b="1"/>
              <a:t>)</a:t>
            </a:r>
          </a:p>
          <a:p>
            <a:endParaRPr lang="en-US" altLang="ko-KR" sz="2400" b="1"/>
          </a:p>
          <a:p>
            <a:r>
              <a:rPr lang="en-US" altLang="ko-KR" sz="2400"/>
              <a:t>row(</a:t>
            </a:r>
            <a:r>
              <a:rPr lang="ko-KR" altLang="en-US" sz="2400"/>
              <a:t>기본값</a:t>
            </a:r>
            <a:r>
              <a:rPr lang="en-US" altLang="ko-KR" sz="2400"/>
              <a:t>) : </a:t>
            </a:r>
            <a:r>
              <a:rPr lang="ko-KR" altLang="en-US" sz="2400"/>
              <a:t>아이템들이 행</a:t>
            </a:r>
            <a:r>
              <a:rPr lang="en-US" altLang="ko-KR" sz="2400"/>
              <a:t>(</a:t>
            </a:r>
            <a:r>
              <a:rPr lang="ko-KR" altLang="en-US" sz="2400"/>
              <a:t>가로</a:t>
            </a:r>
            <a:r>
              <a:rPr lang="en-US" altLang="ko-KR" sz="2400"/>
              <a:t>) </a:t>
            </a:r>
            <a:r>
              <a:rPr lang="ko-KR" altLang="en-US" sz="2400"/>
              <a:t>방향으로 배치됨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row-reverse : </a:t>
            </a:r>
            <a:r>
              <a:rPr lang="ko-KR" altLang="en-US" sz="2400"/>
              <a:t>방향은 </a:t>
            </a:r>
            <a:r>
              <a:rPr lang="en-US" altLang="ko-KR" sz="2400"/>
              <a:t>row</a:t>
            </a:r>
            <a:r>
              <a:rPr lang="ko-KR" altLang="en-US" sz="2400"/>
              <a:t>와 같으나 순서가 역순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column : </a:t>
            </a:r>
            <a:r>
              <a:rPr lang="ko-KR" altLang="en-US" sz="2400"/>
              <a:t>아이템들이 열</a:t>
            </a:r>
            <a:r>
              <a:rPr lang="en-US" altLang="ko-KR" sz="2400"/>
              <a:t>(</a:t>
            </a:r>
            <a:r>
              <a:rPr lang="ko-KR" altLang="en-US" sz="2400"/>
              <a:t>세로</a:t>
            </a:r>
            <a:r>
              <a:rPr lang="en-US" altLang="ko-KR" sz="2400"/>
              <a:t>) </a:t>
            </a:r>
            <a:r>
              <a:rPr lang="ko-KR" altLang="en-US" sz="2400"/>
              <a:t>방향으로 배치됨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column-reverse : </a:t>
            </a:r>
            <a:r>
              <a:rPr lang="ko-KR" altLang="en-US" sz="2400"/>
              <a:t>방향은 </a:t>
            </a:r>
            <a:r>
              <a:rPr lang="en-US" altLang="ko-KR" sz="2400"/>
              <a:t>column</a:t>
            </a:r>
            <a:r>
              <a:rPr lang="ko-KR" altLang="en-US" sz="2400"/>
              <a:t>과 같으나 순서가 역순</a:t>
            </a:r>
            <a:endParaRPr lang="en-US" altLang="ko-KR" sz="2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B4364C-3D64-C8CA-0BEA-04E0B94B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796030"/>
            <a:ext cx="4563112" cy="1867161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1794F6-565A-CFB7-16D2-6C9D617BD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52" y="3819244"/>
            <a:ext cx="7658100" cy="113347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1F3D3F7-76F7-CB6E-1BF1-1F6B403C2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52" y="5295900"/>
            <a:ext cx="9525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A666AB-AF62-F743-F59A-367E19A2591C}"/>
              </a:ext>
            </a:extLst>
          </p:cNvPr>
          <p:cNvSpPr txBox="1"/>
          <p:nvPr/>
        </p:nvSpPr>
        <p:spPr>
          <a:xfrm>
            <a:off x="3962400" y="92583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주의 할 점은 메인축이 바뀐다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9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flex-wrap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7" y="2705100"/>
            <a:ext cx="88191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줄넘김 처리 설정</a:t>
            </a:r>
            <a:endParaRPr lang="en-US" altLang="ko-KR" sz="4800" b="1"/>
          </a:p>
          <a:p>
            <a:endParaRPr lang="en-US" altLang="ko-KR" sz="2400" b="1"/>
          </a:p>
          <a:p>
            <a:r>
              <a:rPr lang="ko-KR" altLang="en-US" sz="2400"/>
              <a:t>컨테이너가 더 이상 아이템들을 한 줄에 담을 여유 공간이 없을 때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아이템 줄바꿈을 어떻게 할지 결정하는 속성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nowrap(</a:t>
            </a:r>
            <a:r>
              <a:rPr lang="ko-KR" altLang="en-US" sz="2400"/>
              <a:t>기본값</a:t>
            </a:r>
            <a:r>
              <a:rPr lang="en-US" altLang="ko-KR" sz="2400"/>
              <a:t>) : </a:t>
            </a:r>
            <a:r>
              <a:rPr lang="ko-KR" altLang="en-US" sz="2400"/>
              <a:t>줄바꿈 하지 않음 넘치면 그냥 삐져 나온다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wrap : </a:t>
            </a:r>
            <a:r>
              <a:rPr lang="ko-KR" altLang="en-US" sz="2400"/>
              <a:t>줄바꿈을 한다 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wrap-reverse : </a:t>
            </a:r>
            <a:r>
              <a:rPr lang="ko-KR" altLang="en-US" sz="2400"/>
              <a:t>줄바꿈을 하는데 아이템이 역순</a:t>
            </a:r>
            <a:endParaRPr lang="en-US" altLang="ko-KR" sz="2400"/>
          </a:p>
          <a:p>
            <a:endParaRPr lang="en-US" altLang="ko-KR" sz="2400" b="1"/>
          </a:p>
        </p:txBody>
      </p:sp>
      <p:pic>
        <p:nvPicPr>
          <p:cNvPr id="8" name="그림 7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9970D42A-4A23-155F-6265-E569F52DD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080309"/>
            <a:ext cx="3705225" cy="1133475"/>
          </a:xfrm>
          <a:prstGeom prst="rect">
            <a:avLst/>
          </a:prstGeom>
        </p:spPr>
      </p:pic>
      <p:pic>
        <p:nvPicPr>
          <p:cNvPr id="10" name="그림 9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21324D60-B033-70AC-33AC-0C1BE41B5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74" y="5128662"/>
            <a:ext cx="3705225" cy="1133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898F66-62A3-D106-9A90-AA61FCA81847}"/>
              </a:ext>
            </a:extLst>
          </p:cNvPr>
          <p:cNvSpPr txBox="1"/>
          <p:nvPr/>
        </p:nvSpPr>
        <p:spPr>
          <a:xfrm>
            <a:off x="8763000" y="421378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nowrap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936059-D22E-FC63-184C-331EA28D2FB2}"/>
              </a:ext>
            </a:extLst>
          </p:cNvPr>
          <p:cNvSpPr txBox="1"/>
          <p:nvPr/>
        </p:nvSpPr>
        <p:spPr>
          <a:xfrm>
            <a:off x="8763000" y="6216177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wrap</a:t>
            </a:r>
            <a:endParaRPr lang="ko-KR" altLang="en-US"/>
          </a:p>
        </p:txBody>
      </p:sp>
      <p:pic>
        <p:nvPicPr>
          <p:cNvPr id="16" name="그림 15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2C529DCD-23A3-0462-889E-F60B72DC0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74" y="7129197"/>
            <a:ext cx="3705225" cy="1133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58C30E-C197-3C6E-E6E1-D5000FE1EAE5}"/>
              </a:ext>
            </a:extLst>
          </p:cNvPr>
          <p:cNvSpPr txBox="1"/>
          <p:nvPr/>
        </p:nvSpPr>
        <p:spPr>
          <a:xfrm>
            <a:off x="8757086" y="822580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wrap-reverse</a:t>
            </a:r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A59F74A-98F1-65E0-8B48-E34B136CD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598747"/>
            <a:ext cx="3591426" cy="137179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8AC5054-B1CD-097D-BA9F-30F4A773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903" y="3191720"/>
            <a:ext cx="6349649" cy="47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7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justify-content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7" y="2705100"/>
            <a:ext cx="881914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메인축 방향 정렬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2400"/>
              <a:t>flex-start(</a:t>
            </a:r>
            <a:r>
              <a:rPr lang="ko-KR" altLang="en-US" sz="2400"/>
              <a:t>기본값</a:t>
            </a:r>
            <a:r>
              <a:rPr lang="en-US" altLang="ko-KR" sz="2400"/>
              <a:t>) : </a:t>
            </a:r>
            <a:r>
              <a:rPr lang="ko-KR" altLang="en-US" sz="2400"/>
              <a:t>아이템을 시작점으로 정렬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flex-end : </a:t>
            </a:r>
            <a:r>
              <a:rPr lang="ko-KR" altLang="en-US" sz="2400"/>
              <a:t>아이템을 끝점으로 정렬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center : </a:t>
            </a:r>
            <a:r>
              <a:rPr lang="ko-KR" altLang="en-US" sz="2400"/>
              <a:t>아이템을 가운데로 정렬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space-between : </a:t>
            </a:r>
            <a:r>
              <a:rPr lang="ko-KR" altLang="en-US" sz="2400"/>
              <a:t>아이템들의 </a:t>
            </a:r>
            <a:r>
              <a:rPr lang="en-US" altLang="ko-KR" sz="2400"/>
              <a:t>‘</a:t>
            </a:r>
            <a:r>
              <a:rPr lang="ko-KR" altLang="en-US" sz="2400"/>
              <a:t>사이</a:t>
            </a:r>
            <a:r>
              <a:rPr lang="en-US" altLang="ko-KR" sz="2400"/>
              <a:t>’</a:t>
            </a:r>
            <a:r>
              <a:rPr lang="ko-KR" altLang="en-US" sz="2400"/>
              <a:t>에 균일한 간격을 만들어줌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space-around :  </a:t>
            </a:r>
            <a:r>
              <a:rPr lang="ko-KR" altLang="en-US" sz="2400"/>
              <a:t>아이템들의 </a:t>
            </a:r>
            <a:r>
              <a:rPr lang="en-US" altLang="ko-KR" sz="2400"/>
              <a:t>‘</a:t>
            </a:r>
            <a:r>
              <a:rPr lang="ko-KR" altLang="en-US" sz="2400"/>
              <a:t>둘레</a:t>
            </a:r>
            <a:r>
              <a:rPr lang="en-US" altLang="ko-KR" sz="2400"/>
              <a:t>’</a:t>
            </a:r>
            <a:r>
              <a:rPr lang="ko-KR" altLang="en-US" sz="2400"/>
              <a:t>에 균일한 간격을 만들어줌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space-evenly :  </a:t>
            </a:r>
            <a:r>
              <a:rPr lang="ko-KR" altLang="en-US" sz="2400"/>
              <a:t>아이템들의 </a:t>
            </a:r>
            <a:r>
              <a:rPr lang="en-US" altLang="ko-KR" sz="2400"/>
              <a:t>‘</a:t>
            </a:r>
            <a:r>
              <a:rPr lang="ko-KR" altLang="en-US" sz="2400"/>
              <a:t>사이</a:t>
            </a:r>
            <a:r>
              <a:rPr lang="en-US" altLang="ko-KR" sz="2400"/>
              <a:t>’</a:t>
            </a:r>
            <a:r>
              <a:rPr lang="ko-KR" altLang="en-US" sz="2400"/>
              <a:t> 와 </a:t>
            </a:r>
            <a:r>
              <a:rPr lang="en-US" altLang="ko-KR" sz="2400"/>
              <a:t>‘</a:t>
            </a:r>
            <a:r>
              <a:rPr lang="ko-KR" altLang="en-US" sz="2400"/>
              <a:t>둘레</a:t>
            </a:r>
            <a:r>
              <a:rPr lang="en-US" altLang="ko-KR" sz="2400"/>
              <a:t>‘ </a:t>
            </a:r>
            <a:r>
              <a:rPr lang="ko-KR" altLang="en-US" sz="2400"/>
              <a:t>에 균일한 간격을 만들어줌</a:t>
            </a:r>
            <a:endParaRPr lang="en-US" altLang="ko-KR" sz="2400"/>
          </a:p>
          <a:p>
            <a:endParaRPr lang="en-US" altLang="ko-KR" sz="2400" b="1"/>
          </a:p>
          <a:p>
            <a:endParaRPr lang="en-US" altLang="ko-KR" sz="24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53156C-86FC-1208-A6F3-D79F8021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" y="8349039"/>
            <a:ext cx="3701988" cy="1818521"/>
          </a:xfrm>
          <a:prstGeom prst="rect">
            <a:avLst/>
          </a:prstGeom>
        </p:spPr>
      </p:pic>
      <p:pic>
        <p:nvPicPr>
          <p:cNvPr id="12" name="그림 11" descr="텍스트, 스크린샷, 측정 스틱이(가) 표시된 사진&#10;&#10;자동 생성된 설명">
            <a:extLst>
              <a:ext uri="{FF2B5EF4-FFF2-40B4-BE49-F238E27FC236}">
                <a16:creationId xmlns:a16="http://schemas.microsoft.com/office/drawing/2014/main" id="{C71C3B57-8F9C-A710-E8D6-438482514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115" y="2958389"/>
            <a:ext cx="7981950" cy="113347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21A6D21-C5C1-E33F-92DC-20461A85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115" y="3619500"/>
            <a:ext cx="7848600" cy="611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C10CBA6-6F1B-AD26-40EA-37F25F20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915" y="2399822"/>
            <a:ext cx="3886200" cy="38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5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align-items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6" y="2705100"/>
            <a:ext cx="92000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교차축 방향 정렬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2400"/>
              <a:t>stretch(</a:t>
            </a:r>
            <a:r>
              <a:rPr lang="ko-KR" altLang="en-US" sz="2400"/>
              <a:t>기본값</a:t>
            </a:r>
            <a:r>
              <a:rPr lang="en-US" altLang="ko-KR" sz="2400"/>
              <a:t>) : </a:t>
            </a:r>
            <a:r>
              <a:rPr lang="ko-KR" altLang="en-US" sz="2400"/>
              <a:t>아이템들이 교차축 방향으로 쭉 늘어남 </a:t>
            </a:r>
            <a:r>
              <a:rPr lang="en-US" altLang="ko-KR" sz="2400"/>
              <a:t>(</a:t>
            </a:r>
            <a:r>
              <a:rPr lang="ko-KR" altLang="en-US" sz="2400"/>
              <a:t>부모 크기까지</a:t>
            </a:r>
            <a:r>
              <a:rPr lang="en-US" altLang="ko-KR" sz="2400"/>
              <a:t>)</a:t>
            </a:r>
          </a:p>
          <a:p>
            <a:endParaRPr lang="en-US" altLang="ko-KR" sz="2400"/>
          </a:p>
          <a:p>
            <a:r>
              <a:rPr lang="en-US" altLang="ko-KR" sz="2400"/>
              <a:t>flex-start : </a:t>
            </a:r>
            <a:r>
              <a:rPr lang="ko-KR" altLang="en-US" sz="2400"/>
              <a:t>아이템을 시작점으로 정렬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flex-end : </a:t>
            </a:r>
            <a:r>
              <a:rPr lang="ko-KR" altLang="en-US" sz="2400"/>
              <a:t>아이템을 끝점으로 정렬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center : </a:t>
            </a:r>
            <a:r>
              <a:rPr lang="ko-KR" altLang="en-US" sz="2400"/>
              <a:t>아이템을 가운데로 정렬</a:t>
            </a:r>
            <a:endParaRPr lang="en-US" altLang="ko-KR" sz="2400" b="1"/>
          </a:p>
          <a:p>
            <a:endParaRPr lang="en-US" altLang="ko-KR" sz="24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AC2973-3E73-482D-AB96-E89FCEB1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33" y="7048500"/>
            <a:ext cx="3534268" cy="1629002"/>
          </a:xfrm>
          <a:prstGeom prst="rect">
            <a:avLst/>
          </a:prstGeom>
        </p:spPr>
      </p:pic>
      <p:pic>
        <p:nvPicPr>
          <p:cNvPr id="10" name="그림 9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BD2CBF38-3CC4-6B97-584E-024483831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17" y="2857500"/>
            <a:ext cx="79819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0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위 두 정렬을 조합하면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..?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6" y="2705100"/>
            <a:ext cx="9200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쉽게 가운데 정렬이 가능하다</a:t>
            </a:r>
            <a:r>
              <a:rPr lang="en-US" altLang="ko-KR" sz="4800" b="1"/>
              <a:t>!</a:t>
            </a:r>
          </a:p>
          <a:p>
            <a:endParaRPr lang="en-US" altLang="ko-KR" sz="24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2D8F20-E1C1-91DF-454A-B8047797B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194" y="3695700"/>
            <a:ext cx="5001323" cy="50394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9B0560-83CB-705E-B465-81176A135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803384"/>
            <a:ext cx="3086531" cy="3400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8C10B0-45C3-4739-B2B0-9AA3F72F1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400" y="3800489"/>
            <a:ext cx="4944165" cy="49346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586BEE-398C-6EDC-E7EE-703922C77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977" y="3868165"/>
            <a:ext cx="3105583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1DB2-FD48-0D6D-BCEB-1021ECDAA7C6}"/>
              </a:ext>
            </a:extLst>
          </p:cNvPr>
          <p:cNvGrpSpPr/>
          <p:nvPr/>
        </p:nvGrpSpPr>
        <p:grpSpPr>
          <a:xfrm>
            <a:off x="4752975" y="4121631"/>
            <a:ext cx="8782050" cy="2043738"/>
            <a:chOff x="4752975" y="3866227"/>
            <a:chExt cx="8782050" cy="20437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CCF6B-7802-F1BB-F080-2589DA43818E}"/>
                </a:ext>
              </a:extLst>
            </p:cNvPr>
            <p:cNvSpPr txBox="1"/>
            <p:nvPr/>
          </p:nvSpPr>
          <p:spPr>
            <a:xfrm>
              <a:off x="4752975" y="3866227"/>
              <a:ext cx="8782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Contents</a:t>
              </a:r>
              <a:endParaRPr lang="ko-KR" altLang="en-US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A0E988-1E6A-4A6C-73E8-148CB2D8975E}"/>
                </a:ext>
              </a:extLst>
            </p:cNvPr>
            <p:cNvCxnSpPr/>
            <p:nvPr/>
          </p:nvCxnSpPr>
          <p:spPr>
            <a:xfrm>
              <a:off x="6858000" y="5189666"/>
              <a:ext cx="4648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78CE3-BFA9-048F-DEC8-B440E77FFFA4}"/>
                </a:ext>
              </a:extLst>
            </p:cNvPr>
            <p:cNvSpPr txBox="1"/>
            <p:nvPr/>
          </p:nvSpPr>
          <p:spPr>
            <a:xfrm>
              <a:off x="6858000" y="54483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/>
                <a:t>Item</a:t>
              </a:r>
              <a:r>
                <a:rPr lang="ko-KR" altLang="en-US" sz="2400"/>
                <a:t>에 적용하는 속성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60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flex-basis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6" y="2705100"/>
            <a:ext cx="92000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아이템의 기본 너비를 지정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2400"/>
              <a:t>flex-basis</a:t>
            </a:r>
            <a:r>
              <a:rPr lang="ko-KR" altLang="en-US" sz="2400"/>
              <a:t>의 기본값은 </a:t>
            </a:r>
            <a:r>
              <a:rPr lang="en-US" altLang="ko-KR" sz="2400"/>
              <a:t>auto</a:t>
            </a:r>
          </a:p>
          <a:p>
            <a:endParaRPr lang="en-US" altLang="ko-KR" sz="2400"/>
          </a:p>
          <a:p>
            <a:r>
              <a:rPr lang="ko-KR" altLang="en-US" sz="2400"/>
              <a:t>다른 값으로는 </a:t>
            </a:r>
            <a:r>
              <a:rPr lang="en-US" altLang="ko-KR" sz="2400"/>
              <a:t>width,height </a:t>
            </a:r>
            <a:r>
              <a:rPr lang="ko-KR" altLang="en-US" sz="2400"/>
              <a:t>에서 사용하는 각종 단위 가능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ex) px, % </a:t>
            </a:r>
            <a:r>
              <a:rPr lang="ko-KR" altLang="en-US" sz="2400"/>
              <a:t>등등</a:t>
            </a:r>
            <a:r>
              <a:rPr lang="en-US" altLang="ko-KR" sz="2400"/>
              <a:t>..</a:t>
            </a:r>
          </a:p>
          <a:p>
            <a:endParaRPr lang="en-US" altLang="ko-KR" sz="2400"/>
          </a:p>
          <a:p>
            <a:r>
              <a:rPr lang="en-US" altLang="ko-KR" sz="2400"/>
              <a:t>basis</a:t>
            </a:r>
            <a:r>
              <a:rPr lang="ko-KR" altLang="en-US" sz="2400"/>
              <a:t>로 설정한 너비는 </a:t>
            </a:r>
            <a:r>
              <a:rPr lang="en-US" altLang="ko-KR" sz="2400"/>
              <a:t>2</a:t>
            </a:r>
            <a:r>
              <a:rPr lang="ko-KR" altLang="en-US" sz="2400"/>
              <a:t>가지 특징이 있다</a:t>
            </a:r>
            <a:r>
              <a:rPr lang="en-US" altLang="ko-KR" sz="240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4A6826-475A-E856-E734-412258A6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980494"/>
            <a:ext cx="2353003" cy="828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6D9097-D21C-252B-15C5-E9654BF16675}"/>
              </a:ext>
            </a:extLst>
          </p:cNvPr>
          <p:cNvSpPr txBox="1"/>
          <p:nvPr/>
        </p:nvSpPr>
        <p:spPr>
          <a:xfrm>
            <a:off x="2667000" y="7210224"/>
            <a:ext cx="9237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/>
              <a:t>만약 </a:t>
            </a:r>
            <a:r>
              <a:rPr lang="en-US" altLang="ko-KR" sz="2400"/>
              <a:t>100px</a:t>
            </a:r>
            <a:r>
              <a:rPr lang="ko-KR" altLang="en-US" sz="2400"/>
              <a:t>로 설정했다면</a:t>
            </a:r>
            <a:endParaRPr lang="en-US" altLang="ko-KR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FA60E-B0BC-2608-9040-2FF973FBF14A}"/>
              </a:ext>
            </a:extLst>
          </p:cNvPr>
          <p:cNvSpPr txBox="1"/>
          <p:nvPr/>
        </p:nvSpPr>
        <p:spPr>
          <a:xfrm>
            <a:off x="228600" y="8191500"/>
            <a:ext cx="10591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 아이템이 </a:t>
            </a:r>
            <a:r>
              <a:rPr lang="en-US" altLang="ko-KR" sz="2400"/>
              <a:t>100px</a:t>
            </a:r>
            <a:r>
              <a:rPr lang="ko-KR" altLang="en-US" sz="2400"/>
              <a:t>보다 </a:t>
            </a:r>
            <a:r>
              <a:rPr lang="ko-KR" altLang="en-US" sz="2400" b="1"/>
              <a:t>작다</a:t>
            </a:r>
            <a:r>
              <a:rPr lang="ko-KR" altLang="en-US" sz="2400"/>
              <a:t>면</a:t>
            </a:r>
            <a:r>
              <a:rPr lang="en-US" altLang="ko-KR" sz="2400"/>
              <a:t>, 100px</a:t>
            </a:r>
            <a:r>
              <a:rPr lang="ko-KR" altLang="en-US" sz="2400"/>
              <a:t>로 맞춰지고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 아이템이 </a:t>
            </a:r>
            <a:r>
              <a:rPr lang="en-US" altLang="ko-KR" sz="2400"/>
              <a:t>100px</a:t>
            </a:r>
            <a:r>
              <a:rPr lang="ko-KR" altLang="en-US" sz="2400"/>
              <a:t>보다 </a:t>
            </a:r>
            <a:r>
              <a:rPr lang="ko-KR" altLang="en-US" sz="2400" b="1"/>
              <a:t>크다</a:t>
            </a:r>
            <a:r>
              <a:rPr lang="ko-KR" altLang="en-US" sz="2400"/>
              <a:t>면</a:t>
            </a:r>
            <a:r>
              <a:rPr lang="en-US" altLang="ko-KR" sz="2400"/>
              <a:t>, (100px</a:t>
            </a:r>
            <a:r>
              <a:rPr lang="ko-KR" altLang="en-US" sz="2400"/>
              <a:t>에 맞추는 것이 아니라</a:t>
            </a:r>
            <a:r>
              <a:rPr lang="en-US" altLang="ko-KR" sz="2400"/>
              <a:t>) </a:t>
            </a:r>
          </a:p>
          <a:p>
            <a:r>
              <a:rPr lang="ko-KR" altLang="en-US" sz="2400"/>
              <a:t>내용의 크기를 따라간다</a:t>
            </a:r>
            <a:r>
              <a:rPr lang="en-US" altLang="ko-KR" sz="2400"/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45C877-1F66-E1E7-491D-230E42AD97AF}"/>
              </a:ext>
            </a:extLst>
          </p:cNvPr>
          <p:cNvGrpSpPr/>
          <p:nvPr/>
        </p:nvGrpSpPr>
        <p:grpSpPr>
          <a:xfrm>
            <a:off x="8586422" y="2528211"/>
            <a:ext cx="7379797" cy="2284124"/>
            <a:chOff x="8586422" y="2528211"/>
            <a:chExt cx="7379797" cy="22841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9A9927-EA99-B622-7380-948CFD42FFB3}"/>
                </a:ext>
              </a:extLst>
            </p:cNvPr>
            <p:cNvSpPr txBox="1"/>
            <p:nvPr/>
          </p:nvSpPr>
          <p:spPr>
            <a:xfrm>
              <a:off x="12220245" y="4443003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basis </a:t>
              </a:r>
              <a:r>
                <a:rPr lang="ko-KR" altLang="en-US"/>
                <a:t>부여 </a:t>
              </a:r>
              <a:r>
                <a:rPr lang="en-US" altLang="ko-KR"/>
                <a:t>x (auto)</a:t>
              </a:r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7E1782F-F998-F0FA-3275-1A8BE16A2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6422" y="2541632"/>
              <a:ext cx="5229955" cy="171473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2F5329F-11E1-79A7-6FA0-F01EE97A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2427" y="2528211"/>
              <a:ext cx="1733792" cy="1914792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05C330-C537-79B6-628C-4287568CEC5C}"/>
              </a:ext>
            </a:extLst>
          </p:cNvPr>
          <p:cNvGrpSpPr/>
          <p:nvPr/>
        </p:nvGrpSpPr>
        <p:grpSpPr>
          <a:xfrm>
            <a:off x="8619763" y="5096280"/>
            <a:ext cx="7482007" cy="2385222"/>
            <a:chOff x="8619763" y="5096280"/>
            <a:chExt cx="7482007" cy="238522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F7B5AC-41E0-5A59-FCA4-E20A91FF1B27}"/>
                </a:ext>
              </a:extLst>
            </p:cNvPr>
            <p:cNvSpPr txBox="1"/>
            <p:nvPr/>
          </p:nvSpPr>
          <p:spPr>
            <a:xfrm>
              <a:off x="12260545" y="7112170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basis : 100px</a:t>
              </a:r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B137A8D-F78A-DFF7-82F9-9F6695E69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9763" y="5096280"/>
              <a:ext cx="5163271" cy="158137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C67F88B-4DAD-C841-9B47-B5DBE4227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10820" y="5173099"/>
              <a:ext cx="1790950" cy="193384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C58D54-C8F4-4009-1AA2-F33526F0E662}"/>
              </a:ext>
            </a:extLst>
          </p:cNvPr>
          <p:cNvGrpSpPr/>
          <p:nvPr/>
        </p:nvGrpSpPr>
        <p:grpSpPr>
          <a:xfrm>
            <a:off x="8624527" y="7210224"/>
            <a:ext cx="7495928" cy="2806454"/>
            <a:chOff x="8624527" y="7210224"/>
            <a:chExt cx="7495928" cy="28064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C31357-76C1-9077-C49A-CDAD5F33142D}"/>
                </a:ext>
              </a:extLst>
            </p:cNvPr>
            <p:cNvSpPr txBox="1"/>
            <p:nvPr/>
          </p:nvSpPr>
          <p:spPr>
            <a:xfrm>
              <a:off x="12260545" y="9647346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basis : 100px</a:t>
              </a:r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C4EC3F2-B2C9-1C8E-04EC-048C2CC2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4527" y="7766099"/>
              <a:ext cx="5191850" cy="159089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BE72264-99BC-5600-596B-FF7B62C55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310820" y="7210224"/>
              <a:ext cx="1809635" cy="270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288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flex-grow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6" y="2705100"/>
            <a:ext cx="920009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유연하게 늘리기</a:t>
            </a:r>
            <a:endParaRPr lang="en-US" altLang="ko-KR" sz="4800" b="1"/>
          </a:p>
          <a:p>
            <a:endParaRPr lang="en-US" altLang="ko-KR" sz="2400"/>
          </a:p>
          <a:p>
            <a:r>
              <a:rPr lang="en-US" altLang="ko-KR" sz="2400"/>
              <a:t>flex-basis</a:t>
            </a:r>
            <a:r>
              <a:rPr lang="ko-KR" altLang="en-US" sz="2400"/>
              <a:t> 속성으로 정한 기본 너비를 유연하게 늘릴 수 있다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en-US" altLang="ko-KR" sz="2400"/>
              <a:t>flex-grow</a:t>
            </a:r>
            <a:r>
              <a:rPr lang="ko-KR" altLang="en-US" sz="2400"/>
              <a:t>의 값으로는 숫자가 들어가는데 </a:t>
            </a:r>
            <a:r>
              <a:rPr lang="en-US" altLang="ko-KR" sz="2400"/>
              <a:t>0</a:t>
            </a:r>
            <a:r>
              <a:rPr lang="ko-KR" altLang="en-US" sz="2400"/>
              <a:t>보다 크면 해당 아이템이</a:t>
            </a:r>
            <a:endParaRPr lang="en-US" altLang="ko-KR" sz="2400"/>
          </a:p>
          <a:p>
            <a:r>
              <a:rPr lang="ko-KR" altLang="en-US" sz="2400"/>
              <a:t>원래 크기보다 커지면서 빈 공간을 매우게 된다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숫자의 의미는 아이템의 크기를 제외한 나머지 부분을 설정된 값만큼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 b="1"/>
              <a:t>나눠가진다는 뜻</a:t>
            </a:r>
            <a:endParaRPr lang="en-US" altLang="ko-KR" sz="2400" b="1"/>
          </a:p>
          <a:p>
            <a:endParaRPr lang="en-US" altLang="ko-KR" sz="2400"/>
          </a:p>
          <a:p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83594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flex-grow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예시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993" name="그림 992">
            <a:extLst>
              <a:ext uri="{FF2B5EF4-FFF2-40B4-BE49-F238E27FC236}">
                <a16:creationId xmlns:a16="http://schemas.microsoft.com/office/drawing/2014/main" id="{4100FCC0-4973-E763-98F9-149BECDA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2476500"/>
            <a:ext cx="14363700" cy="73745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458CEB-B91D-1EA7-497F-86B3DDF8B128}"/>
              </a:ext>
            </a:extLst>
          </p:cNvPr>
          <p:cNvSpPr/>
          <p:nvPr/>
        </p:nvSpPr>
        <p:spPr>
          <a:xfrm>
            <a:off x="13182600" y="5295900"/>
            <a:ext cx="1981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98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flex-shrink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6" y="2705100"/>
            <a:ext cx="92000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유연하게 줄이기</a:t>
            </a:r>
            <a:endParaRPr lang="en-US" altLang="ko-KR" sz="4800" b="1"/>
          </a:p>
          <a:p>
            <a:endParaRPr lang="en-US" altLang="ko-KR" sz="2400"/>
          </a:p>
          <a:p>
            <a:r>
              <a:rPr lang="en-US" altLang="ko-KR" sz="2400"/>
              <a:t>flex-grow </a:t>
            </a:r>
            <a:r>
              <a:rPr lang="ko-KR" altLang="en-US" sz="2400"/>
              <a:t>가 늘이는 속성이라면 </a:t>
            </a:r>
            <a:r>
              <a:rPr lang="en-US" altLang="ko-KR" sz="2400"/>
              <a:t>shrink</a:t>
            </a:r>
            <a:r>
              <a:rPr lang="ko-KR" altLang="en-US" sz="2400"/>
              <a:t>는 줄이는 속성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flex-basis </a:t>
            </a:r>
            <a:r>
              <a:rPr lang="ko-KR" altLang="en-US" sz="2400"/>
              <a:t>속성으로 정한 기본 너비를 유연하게 줄이게 해준다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flex-shrink </a:t>
            </a:r>
            <a:r>
              <a:rPr lang="ko-KR" altLang="en-US" sz="2400"/>
              <a:t>또한 숫자값이 들어가는데 </a:t>
            </a:r>
            <a:r>
              <a:rPr lang="en-US" altLang="ko-KR" sz="2400"/>
              <a:t>0</a:t>
            </a:r>
            <a:r>
              <a:rPr lang="ko-KR" altLang="en-US" sz="2400"/>
              <a:t>보다 크다면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flex-basis</a:t>
            </a:r>
            <a:r>
              <a:rPr lang="ko-KR" altLang="en-US" sz="2400"/>
              <a:t>보다 작아질 수 있다</a:t>
            </a:r>
            <a:r>
              <a:rPr lang="en-US" altLang="ko-KR" sz="2400"/>
              <a:t>. (</a:t>
            </a:r>
            <a:r>
              <a:rPr lang="ko-KR" altLang="en-US" sz="2400"/>
              <a:t>비율에 맞게</a:t>
            </a:r>
            <a:r>
              <a:rPr lang="en-US" altLang="ko-KR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461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1DB2-FD48-0D6D-BCEB-1021ECDAA7C6}"/>
              </a:ext>
            </a:extLst>
          </p:cNvPr>
          <p:cNvGrpSpPr/>
          <p:nvPr/>
        </p:nvGrpSpPr>
        <p:grpSpPr>
          <a:xfrm>
            <a:off x="4752975" y="4121631"/>
            <a:ext cx="8782050" cy="2043738"/>
            <a:chOff x="4752975" y="3866227"/>
            <a:chExt cx="8782050" cy="20437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CCF6B-7802-F1BB-F080-2589DA43818E}"/>
                </a:ext>
              </a:extLst>
            </p:cNvPr>
            <p:cNvSpPr txBox="1"/>
            <p:nvPr/>
          </p:nvSpPr>
          <p:spPr>
            <a:xfrm>
              <a:off x="4752975" y="3866227"/>
              <a:ext cx="8782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Contents</a:t>
              </a:r>
              <a:endParaRPr lang="ko-KR" altLang="en-US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A0E988-1E6A-4A6C-73E8-148CB2D8975E}"/>
                </a:ext>
              </a:extLst>
            </p:cNvPr>
            <p:cNvCxnSpPr/>
            <p:nvPr/>
          </p:nvCxnSpPr>
          <p:spPr>
            <a:xfrm>
              <a:off x="6858000" y="5189666"/>
              <a:ext cx="4648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78CE3-BFA9-048F-DEC8-B440E77FFFA4}"/>
                </a:ext>
              </a:extLst>
            </p:cNvPr>
            <p:cNvSpPr txBox="1"/>
            <p:nvPr/>
          </p:nvSpPr>
          <p:spPr>
            <a:xfrm>
              <a:off x="6858000" y="54483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/>
                <a:t>CSS Flex</a:t>
              </a:r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2164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D74CA2F-9B6D-10B0-1EA7-06EB8055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5372100"/>
            <a:ext cx="6637800" cy="37935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flex-shrink: 1 (default)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B95B5E-9A56-B95C-8191-5C200299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822877"/>
            <a:ext cx="3268758" cy="6852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238091-37E4-7C77-BCF3-B5ACE94AC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3114561"/>
            <a:ext cx="7391400" cy="20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flex-shrink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예시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48C14D-6CAF-29FA-3963-D99495B6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93115"/>
            <a:ext cx="11974150" cy="6045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A39B09-469B-CA9C-F2CA-DCEA5A94F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0" y="3155015"/>
            <a:ext cx="3417745" cy="46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32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80D78-1B95-948B-2B0B-469DD375574E}"/>
              </a:ext>
            </a:extLst>
          </p:cNvPr>
          <p:cNvSpPr txBox="1"/>
          <p:nvPr/>
        </p:nvSpPr>
        <p:spPr>
          <a:xfrm>
            <a:off x="4953000" y="463566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EC5D8-56BA-56D5-9034-FBFBDEB24065}"/>
              </a:ext>
            </a:extLst>
          </p:cNvPr>
          <p:cNvSpPr txBox="1"/>
          <p:nvPr/>
        </p:nvSpPr>
        <p:spPr>
          <a:xfrm>
            <a:off x="4953000" y="88011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20190402 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</a:p>
        </p:txBody>
      </p:sp>
    </p:spTree>
    <p:extLst>
      <p:ext uri="{BB962C8B-B14F-4D97-AF65-F5344CB8AC3E}">
        <p14:creationId xmlns:p14="http://schemas.microsoft.com/office/powerpoint/2010/main" val="329817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CSS Flex?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2A93E-A1FF-5585-493F-6A75688ABC1A}"/>
              </a:ext>
            </a:extLst>
          </p:cNvPr>
          <p:cNvSpPr txBox="1"/>
          <p:nvPr/>
        </p:nvSpPr>
        <p:spPr>
          <a:xfrm>
            <a:off x="172507" y="2705100"/>
            <a:ext cx="8590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Flex</a:t>
            </a:r>
            <a:r>
              <a:rPr lang="ko-KR" altLang="en-US" sz="4800" b="1"/>
              <a:t>는 레이아웃 배치 전용으로 고안된 속성</a:t>
            </a:r>
            <a:endParaRPr lang="en-US" altLang="ko-KR" sz="4800" b="1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sz="2400"/>
              <a:t>Flexible Box, FlexBox </a:t>
            </a:r>
            <a:r>
              <a:rPr lang="ko-KR" altLang="en-US" sz="2400"/>
              <a:t>라고 부르기도 한다</a:t>
            </a:r>
            <a:r>
              <a:rPr lang="en-US" altLang="ko-KR" sz="2400"/>
              <a:t>.</a:t>
            </a:r>
          </a:p>
          <a:p>
            <a:endParaRPr lang="en-US" altLang="ko-KR" sz="2400"/>
          </a:p>
          <a:p>
            <a:r>
              <a:rPr lang="ko-KR" altLang="en-US" sz="2400"/>
              <a:t>기존에 레이아웃 만들때 쓰던 </a:t>
            </a:r>
            <a:r>
              <a:rPr lang="en-US" altLang="ko-KR" sz="2400"/>
              <a:t>float </a:t>
            </a:r>
            <a:r>
              <a:rPr lang="ko-KR" altLang="en-US" sz="2400"/>
              <a:t>나 </a:t>
            </a:r>
            <a:r>
              <a:rPr lang="en-US" altLang="ko-KR" sz="2400"/>
              <a:t>inline-block </a:t>
            </a:r>
            <a:r>
              <a:rPr lang="ko-KR" altLang="en-US" sz="2400"/>
              <a:t>등 보다 훨씬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강력하고 편리한 기능이 많다</a:t>
            </a:r>
            <a:r>
              <a:rPr lang="en-US" altLang="ko-KR" sz="2400"/>
              <a:t>!</a:t>
            </a:r>
            <a:endParaRPr lang="ko-KR" altLang="en-US" sz="2400"/>
          </a:p>
        </p:txBody>
      </p:sp>
      <p:pic>
        <p:nvPicPr>
          <p:cNvPr id="1026" name="Picture 2" descr="CSS Flex 기본 개념">
            <a:extLst>
              <a:ext uri="{FF2B5EF4-FFF2-40B4-BE49-F238E27FC236}">
                <a16:creationId xmlns:a16="http://schemas.microsoft.com/office/drawing/2014/main" id="{AA3A0140-6E16-61E2-D0C3-D909B29A6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541" y="4914900"/>
            <a:ext cx="741045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4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기본 구조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2A93E-A1FF-5585-493F-6A75688ABC1A}"/>
              </a:ext>
            </a:extLst>
          </p:cNvPr>
          <p:cNvSpPr txBox="1"/>
          <p:nvPr/>
        </p:nvSpPr>
        <p:spPr>
          <a:xfrm>
            <a:off x="172507" y="2705100"/>
            <a:ext cx="8590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Flex </a:t>
            </a:r>
            <a:r>
              <a:rPr lang="ko-KR" altLang="en-US" sz="4800" b="1"/>
              <a:t>레이아웃의 기본 구조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2400"/>
              <a:t>Flex</a:t>
            </a:r>
            <a:r>
              <a:rPr lang="ko-KR" altLang="en-US" sz="2400"/>
              <a:t>는 부모 요소인 </a:t>
            </a:r>
            <a:r>
              <a:rPr lang="en-US" altLang="ko-KR" sz="2400"/>
              <a:t>Container </a:t>
            </a:r>
            <a:r>
              <a:rPr lang="ko-KR" altLang="en-US" sz="2400"/>
              <a:t>와 자식 요소인 </a:t>
            </a:r>
            <a:r>
              <a:rPr lang="en-US" altLang="ko-KR" sz="2400"/>
              <a:t>Item 2</a:t>
            </a:r>
            <a:r>
              <a:rPr lang="ko-KR" altLang="en-US" sz="2400"/>
              <a:t>가지로 나뉜다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Container</a:t>
            </a:r>
            <a:r>
              <a:rPr lang="ko-KR" altLang="en-US" sz="2400"/>
              <a:t>가 </a:t>
            </a:r>
            <a:r>
              <a:rPr lang="en-US" altLang="ko-KR" sz="2400"/>
              <a:t>Flex </a:t>
            </a:r>
            <a:r>
              <a:rPr lang="ko-KR" altLang="en-US" sz="2400"/>
              <a:t>영향을 받는 전체 공간이고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그 공간에 설정된 속성에 따라 </a:t>
            </a:r>
            <a:r>
              <a:rPr lang="en-US" altLang="ko-KR" sz="2400"/>
              <a:t>Item</a:t>
            </a:r>
            <a:r>
              <a:rPr lang="ko-KR" altLang="en-US" sz="2400"/>
              <a:t>들이 특정 형태로 배치되는 것</a:t>
            </a:r>
            <a:r>
              <a:rPr lang="en-US" altLang="ko-KR" sz="240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1D7F2A-9EB8-D4C0-73E7-30D97353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709" y="3371601"/>
            <a:ext cx="4363059" cy="133368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F0D628-06BF-8A96-238B-7B2699EA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5303946"/>
            <a:ext cx="54387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속성의 종류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2A93E-A1FF-5585-493F-6A75688ABC1A}"/>
              </a:ext>
            </a:extLst>
          </p:cNvPr>
          <p:cNvSpPr txBox="1"/>
          <p:nvPr/>
        </p:nvSpPr>
        <p:spPr>
          <a:xfrm>
            <a:off x="172507" y="2705100"/>
            <a:ext cx="8819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Flex</a:t>
            </a:r>
            <a:r>
              <a:rPr lang="ko-KR" altLang="en-US" sz="4800" b="1"/>
              <a:t>의 속성은 크게 </a:t>
            </a:r>
            <a:r>
              <a:rPr lang="en-US" altLang="ko-KR" sz="4800" b="1"/>
              <a:t>2</a:t>
            </a:r>
            <a:r>
              <a:rPr lang="ko-KR" altLang="en-US" sz="4800" b="1"/>
              <a:t>가지</a:t>
            </a:r>
            <a:endParaRPr lang="en-US" altLang="ko-KR" sz="4800" b="1"/>
          </a:p>
          <a:p>
            <a:endParaRPr lang="en-US" altLang="ko-KR" sz="4800" b="1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400"/>
              <a:t>Container</a:t>
            </a:r>
            <a:r>
              <a:rPr lang="ko-KR" altLang="en-US" sz="2400"/>
              <a:t>에 적용하는 속성</a:t>
            </a:r>
            <a:endParaRPr lang="en-US" altLang="ko-KR" sz="2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2400"/>
              <a:t>Item</a:t>
            </a:r>
            <a:r>
              <a:rPr lang="ko-KR" altLang="en-US" sz="2400"/>
              <a:t>에 적용하는 속성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320234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1DB2-FD48-0D6D-BCEB-1021ECDAA7C6}"/>
              </a:ext>
            </a:extLst>
          </p:cNvPr>
          <p:cNvGrpSpPr/>
          <p:nvPr/>
        </p:nvGrpSpPr>
        <p:grpSpPr>
          <a:xfrm>
            <a:off x="4752975" y="4121631"/>
            <a:ext cx="8782050" cy="2043738"/>
            <a:chOff x="4752975" y="3866227"/>
            <a:chExt cx="8782050" cy="20437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CCF6B-7802-F1BB-F080-2589DA43818E}"/>
                </a:ext>
              </a:extLst>
            </p:cNvPr>
            <p:cNvSpPr txBox="1"/>
            <p:nvPr/>
          </p:nvSpPr>
          <p:spPr>
            <a:xfrm>
              <a:off x="4752975" y="3866227"/>
              <a:ext cx="8782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Contents</a:t>
              </a:r>
              <a:endParaRPr lang="ko-KR" altLang="en-US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A0E988-1E6A-4A6C-73E8-148CB2D8975E}"/>
                </a:ext>
              </a:extLst>
            </p:cNvPr>
            <p:cNvCxnSpPr/>
            <p:nvPr/>
          </p:nvCxnSpPr>
          <p:spPr>
            <a:xfrm>
              <a:off x="6858000" y="5189666"/>
              <a:ext cx="4648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78CE3-BFA9-048F-DEC8-B440E77FFFA4}"/>
                </a:ext>
              </a:extLst>
            </p:cNvPr>
            <p:cNvSpPr txBox="1"/>
            <p:nvPr/>
          </p:nvSpPr>
          <p:spPr>
            <a:xfrm>
              <a:off x="6858000" y="54483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/>
                <a:t>Container</a:t>
              </a:r>
              <a:r>
                <a:rPr lang="ko-KR" altLang="en-US" sz="2400"/>
                <a:t>에 적용하는 속성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635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display:flex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7" y="2705100"/>
            <a:ext cx="8819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Flex</a:t>
            </a:r>
            <a:r>
              <a:rPr lang="ko-KR" altLang="en-US" sz="4800" b="1"/>
              <a:t> 레이아웃의 시작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en-US" altLang="ko-KR" sz="2400"/>
              <a:t>Container</a:t>
            </a:r>
            <a:r>
              <a:rPr lang="ko-KR" altLang="en-US" sz="2400"/>
              <a:t>에 </a:t>
            </a:r>
            <a:r>
              <a:rPr lang="en-US" altLang="ko-KR" sz="2400"/>
              <a:t>display:flex </a:t>
            </a:r>
            <a:r>
              <a:rPr lang="ko-KR" altLang="en-US" sz="2400"/>
              <a:t>속성을 적용하는것 부터 시작이다</a:t>
            </a:r>
            <a:endParaRPr lang="en-US" altLang="ko-KR" sz="2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8F955-0FC7-7879-0FA3-D517B1C1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196864"/>
            <a:ext cx="7705725" cy="933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67E61F-A3FF-BE4F-F675-6D5CF8145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952814"/>
            <a:ext cx="4363059" cy="1333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F4C141-F8F4-876B-D7C0-727F7CC04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587" y="7396852"/>
            <a:ext cx="7754432" cy="5334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D784F5-2759-4C93-5577-B243098D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474" y="4949370"/>
            <a:ext cx="3248478" cy="1162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19499D-99BD-F53D-8B53-C7E22EEDAC33}"/>
              </a:ext>
            </a:extLst>
          </p:cNvPr>
          <p:cNvSpPr txBox="1"/>
          <p:nvPr/>
        </p:nvSpPr>
        <p:spPr>
          <a:xfrm>
            <a:off x="2971800" y="83439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기본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D3B11-1D5E-F6F7-9089-4728F9B37065}"/>
              </a:ext>
            </a:extLst>
          </p:cNvPr>
          <p:cNvSpPr txBox="1"/>
          <p:nvPr/>
        </p:nvSpPr>
        <p:spPr>
          <a:xfrm>
            <a:off x="12039600" y="83116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display:flex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6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display:flex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B2AAAD-D008-9355-0EEE-F099A174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540258"/>
            <a:ext cx="80200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9F12AE-9DD0-E632-1F8A-0858A8BA3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79" y="6465539"/>
            <a:ext cx="7754432" cy="533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CBE97D-A2A5-7CB9-74E3-22518C1C4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04" y="4838700"/>
            <a:ext cx="77057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1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메인축과 교차축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C5258-2245-BC43-3988-5E975632780A}"/>
              </a:ext>
            </a:extLst>
          </p:cNvPr>
          <p:cNvSpPr txBox="1"/>
          <p:nvPr/>
        </p:nvSpPr>
        <p:spPr>
          <a:xfrm>
            <a:off x="172507" y="2705100"/>
            <a:ext cx="8819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아이템이 배치된 방향의 축을 메인축</a:t>
            </a:r>
            <a:endParaRPr lang="en-US" altLang="ko-KR" sz="4800" b="1"/>
          </a:p>
          <a:p>
            <a:r>
              <a:rPr lang="ko-KR" altLang="en-US" sz="4800" b="1"/>
              <a:t>메인축과 수직인 축을 교차축 </a:t>
            </a:r>
            <a:endParaRPr lang="en-US" altLang="ko-KR" sz="4800" b="1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72F961-26F3-BAF2-4089-FCEA672ED66A}"/>
              </a:ext>
            </a:extLst>
          </p:cNvPr>
          <p:cNvGrpSpPr/>
          <p:nvPr/>
        </p:nvGrpSpPr>
        <p:grpSpPr>
          <a:xfrm>
            <a:off x="198400" y="4991100"/>
            <a:ext cx="12873038" cy="4495800"/>
            <a:chOff x="2209800" y="5143500"/>
            <a:chExt cx="12873038" cy="44958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447D9AE-49C0-9B8B-47BE-AEEA6E9D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1400" y="7017960"/>
              <a:ext cx="11501438" cy="1752600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8E7FD98-3548-191B-46B7-436F6EA6B118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8191500"/>
              <a:ext cx="7813880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C7237BC-8D1C-458C-DB7A-438ECB3DE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1400" y="5143500"/>
              <a:ext cx="0" cy="4495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75A11D9-F598-F77F-DEFA-E71BEEEFBC29}"/>
              </a:ext>
            </a:extLst>
          </p:cNvPr>
          <p:cNvCxnSpPr>
            <a:cxnSpLocks/>
          </p:cNvCxnSpPr>
          <p:nvPr/>
        </p:nvCxnSpPr>
        <p:spPr>
          <a:xfrm>
            <a:off x="10483580" y="9105900"/>
            <a:ext cx="71782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986836-D71D-F836-EEC2-CF8B3F1C140A}"/>
              </a:ext>
            </a:extLst>
          </p:cNvPr>
          <p:cNvSpPr txBox="1"/>
          <p:nvPr/>
        </p:nvSpPr>
        <p:spPr>
          <a:xfrm>
            <a:off x="11371024" y="8921234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메인축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1914CCE-E529-21C0-CD4C-D4894507AB72}"/>
              </a:ext>
            </a:extLst>
          </p:cNvPr>
          <p:cNvCxnSpPr>
            <a:cxnSpLocks/>
          </p:cNvCxnSpPr>
          <p:nvPr/>
        </p:nvCxnSpPr>
        <p:spPr>
          <a:xfrm>
            <a:off x="10483580" y="9639300"/>
            <a:ext cx="71782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E9F834-CBDC-EF35-16B8-E426618DB8E1}"/>
              </a:ext>
            </a:extLst>
          </p:cNvPr>
          <p:cNvSpPr txBox="1"/>
          <p:nvPr/>
        </p:nvSpPr>
        <p:spPr>
          <a:xfrm>
            <a:off x="11371023" y="9454634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교차축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209E43-08B4-317C-AFA8-8DBAA244C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001" y="2619800"/>
            <a:ext cx="7693972" cy="410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05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tendard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503</Words>
  <Application>Microsoft Office PowerPoint</Application>
  <PresentationFormat>사용자 지정</PresentationFormat>
  <Paragraphs>138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맑은 고딕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마재성</cp:lastModifiedBy>
  <cp:revision>110</cp:revision>
  <dcterms:created xsi:type="dcterms:W3CDTF">2023-11-13T16:09:13Z</dcterms:created>
  <dcterms:modified xsi:type="dcterms:W3CDTF">2024-05-21T18:19:05Z</dcterms:modified>
</cp:coreProperties>
</file>